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65" r:id="rId3"/>
    <p:sldId id="310" r:id="rId4"/>
    <p:sldId id="337" r:id="rId5"/>
    <p:sldId id="316" r:id="rId6"/>
    <p:sldId id="339" r:id="rId7"/>
    <p:sldId id="320" r:id="rId8"/>
    <p:sldId id="340" r:id="rId9"/>
    <p:sldId id="321" r:id="rId10"/>
    <p:sldId id="336" r:id="rId11"/>
    <p:sldId id="322" r:id="rId12"/>
    <p:sldId id="338" r:id="rId13"/>
    <p:sldId id="323" r:id="rId14"/>
    <p:sldId id="334" r:id="rId15"/>
    <p:sldId id="324" r:id="rId16"/>
    <p:sldId id="335" r:id="rId17"/>
    <p:sldId id="325" r:id="rId18"/>
    <p:sldId id="330" r:id="rId19"/>
    <p:sldId id="326" r:id="rId20"/>
    <p:sldId id="332" r:id="rId21"/>
    <p:sldId id="327" r:id="rId22"/>
    <p:sldId id="331" r:id="rId23"/>
    <p:sldId id="328" r:id="rId24"/>
    <p:sldId id="333" r:id="rId25"/>
    <p:sldId id="329" r:id="rId26"/>
    <p:sldId id="318" r:id="rId27"/>
  </p:sldIdLst>
  <p:sldSz cx="12188825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29" autoAdjust="0"/>
  </p:normalViewPr>
  <p:slideViewPr>
    <p:cSldViewPr showGuides="1">
      <p:cViewPr varScale="1">
        <p:scale>
          <a:sx n="86" d="100"/>
          <a:sy n="86" d="100"/>
        </p:scale>
        <p:origin x="114" y="22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3/2/2015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Mealy Mountain Hawks SOAR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52400"/>
            <a:ext cx="9144001" cy="914400"/>
          </a:xfrm>
        </p:spPr>
        <p:txBody>
          <a:bodyPr/>
          <a:lstStyle/>
          <a:p>
            <a:r>
              <a:rPr lang="en-US" dirty="0" smtClean="0"/>
              <a:t>Media Centre Expectations…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2412" y="12192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Keep room free of food and drink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Keep shelves neat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computer station and furniture properly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Return chairs to their original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quiet voices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88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78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292100"/>
            <a:ext cx="9144001" cy="914400"/>
          </a:xfrm>
        </p:spPr>
        <p:txBody>
          <a:bodyPr/>
          <a:lstStyle/>
          <a:p>
            <a:r>
              <a:rPr lang="en-US" dirty="0" smtClean="0"/>
              <a:t>Auditorium Expectations…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2412" y="16002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Applaud the accomplishments of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Keep free of food and drink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Pictures may only be taken by official photographers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Sit quietly and attentively until dismissed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Turn off electronic devices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42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5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292100"/>
            <a:ext cx="9144001" cy="914400"/>
          </a:xfrm>
        </p:spPr>
        <p:txBody>
          <a:bodyPr/>
          <a:lstStyle/>
          <a:p>
            <a:r>
              <a:rPr lang="en-US" dirty="0" smtClean="0"/>
              <a:t>Gym  Expectations…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2412" y="16002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Behave in a safe manner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Keep free of food and drink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Participate to the best of your 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Share/use equipment appropriately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Wear gym clothes and sneakers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91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292100"/>
            <a:ext cx="9144001" cy="914400"/>
          </a:xfrm>
        </p:spPr>
        <p:txBody>
          <a:bodyPr/>
          <a:lstStyle/>
          <a:p>
            <a:r>
              <a:rPr lang="en-US" dirty="0" smtClean="0"/>
              <a:t>Multi-Purpose Room  Expectations…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2412" y="16002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Eat your own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appropriate manners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garbage cans and recycling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Wait patiently in-line to be 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Wait do be dismissed by teachers on duty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95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66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292100"/>
            <a:ext cx="9144001" cy="914400"/>
          </a:xfrm>
        </p:spPr>
        <p:txBody>
          <a:bodyPr/>
          <a:lstStyle/>
          <a:p>
            <a:r>
              <a:rPr lang="en-US" dirty="0" smtClean="0"/>
              <a:t>Office  Expectations…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2412" y="16002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Be polite to office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Put away electronic devices while waiting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Seek permission from parent &amp; administrator to leave school before regular dismissal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appropriate language and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mtClean="0"/>
              <a:t>Wait patiently to be served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12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4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Hawks SOAR when they demonstrate: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41612" y="1904999"/>
            <a:ext cx="7915192" cy="41148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Success</a:t>
            </a:r>
          </a:p>
          <a:p>
            <a:r>
              <a:rPr lang="en-US" sz="4400" dirty="0" smtClean="0"/>
              <a:t>Opportunity</a:t>
            </a:r>
          </a:p>
          <a:p>
            <a:r>
              <a:rPr lang="en-US" sz="4400" dirty="0" smtClean="0"/>
              <a:t>Attitude</a:t>
            </a:r>
          </a:p>
          <a:p>
            <a:r>
              <a:rPr lang="en-US" sz="4400" dirty="0" smtClean="0"/>
              <a:t>Respect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292100"/>
            <a:ext cx="9144001" cy="914400"/>
          </a:xfrm>
        </p:spPr>
        <p:txBody>
          <a:bodyPr/>
          <a:lstStyle/>
          <a:p>
            <a:r>
              <a:rPr lang="en-US" dirty="0" smtClean="0"/>
              <a:t>Parking Lot Expectations…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2412" y="16002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Exercise safe driving practices at all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Park in assigned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Place permits on the windshield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Register vehicles at the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the appropriate exit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68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8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292100"/>
            <a:ext cx="9144001" cy="914400"/>
          </a:xfrm>
        </p:spPr>
        <p:txBody>
          <a:bodyPr/>
          <a:lstStyle/>
          <a:p>
            <a:r>
              <a:rPr lang="en-US" dirty="0" smtClean="0"/>
              <a:t>Washroom Expectations…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2412" y="16002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Flush toilets / urinals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Report damage and graffiti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Respect privacy of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Return to scheduled location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Wash your hands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52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152400"/>
            <a:ext cx="9144001" cy="914400"/>
          </a:xfrm>
        </p:spPr>
        <p:txBody>
          <a:bodyPr/>
          <a:lstStyle/>
          <a:p>
            <a:r>
              <a:rPr lang="en-US" dirty="0" smtClean="0"/>
              <a:t>Common Area Expectations…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7212" y="129540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Keep floors clean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Respect the personal space of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Socialize at appropriate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locks and lockers to store belongings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garbage cans and recycling bins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Walk to the right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13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7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609600"/>
            <a:ext cx="9144001" cy="914400"/>
          </a:xfrm>
        </p:spPr>
        <p:txBody>
          <a:bodyPr/>
          <a:lstStyle/>
          <a:p>
            <a:r>
              <a:rPr lang="en-US" dirty="0" smtClean="0"/>
              <a:t>Class Expectations…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2012" y="17526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Be an active participant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Bring books and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Complete assignments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Follow teacher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Listen attentively when others speak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Use hall pass when out of class with permission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Write tests when scheduled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52400"/>
            <a:ext cx="9144001" cy="914400"/>
          </a:xfrm>
        </p:spPr>
        <p:txBody>
          <a:bodyPr/>
          <a:lstStyle/>
          <a:p>
            <a:r>
              <a:rPr lang="en-US" dirty="0" smtClean="0"/>
              <a:t>Digital Environment Expectations…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2412" y="121920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Comply with teacher requests to turn in electronic devices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educational websites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electronic devices responsibly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Report inappropriate use of electronic devices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Seek permission from office before taking pictures or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Text during non-instructional time only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92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4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52400"/>
            <a:ext cx="9144001" cy="914400"/>
          </a:xfrm>
        </p:spPr>
        <p:txBody>
          <a:bodyPr/>
          <a:lstStyle/>
          <a:p>
            <a:r>
              <a:rPr lang="en-US" dirty="0" smtClean="0"/>
              <a:t>All Environments Expectations…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8612" y="104140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Be aware of allergies and scents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Be punctual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Dress appropriately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Keep hands and feet to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Respect the rights of others regardless of</a:t>
            </a:r>
          </a:p>
          <a:p>
            <a:pPr lvl="2"/>
            <a:r>
              <a:rPr lang="en-US" sz="2000" dirty="0" smtClean="0"/>
              <a:t>Ability</a:t>
            </a:r>
            <a:r>
              <a:rPr lang="en-US" sz="2000" dirty="0"/>
              <a:t>, Age, </a:t>
            </a:r>
            <a:r>
              <a:rPr lang="en-US" sz="2000" dirty="0" err="1"/>
              <a:t>Colour</a:t>
            </a:r>
            <a:r>
              <a:rPr lang="en-US" sz="2000" dirty="0"/>
              <a:t>, economic status, Gender, Gender identity, Language group, National/Ethnic origin,  Race, Religion, Sexual orientation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appropriate language and manners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18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395</Words>
  <Application>Microsoft Office PowerPoint</Application>
  <PresentationFormat>Custom</PresentationFormat>
  <Paragraphs>122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Corbel</vt:lpstr>
      <vt:lpstr>Digital Blue Tunnel 16x9</vt:lpstr>
      <vt:lpstr>Mealy Mountain Hawks SOAR</vt:lpstr>
      <vt:lpstr>Hawks SOAR when they demonstrate:</vt:lpstr>
      <vt:lpstr>PowerPoint Presentation</vt:lpstr>
      <vt:lpstr>Class Expectations…</vt:lpstr>
      <vt:lpstr>PowerPoint Presentation</vt:lpstr>
      <vt:lpstr>Digital Environment Expectations…</vt:lpstr>
      <vt:lpstr>PowerPoint Presentation</vt:lpstr>
      <vt:lpstr>All Environments Expectations…</vt:lpstr>
      <vt:lpstr>PowerPoint Presentation</vt:lpstr>
      <vt:lpstr>Media Centre Expectations…</vt:lpstr>
      <vt:lpstr>PowerPoint Presentation</vt:lpstr>
      <vt:lpstr>Auditorium Expectations…</vt:lpstr>
      <vt:lpstr>PowerPoint Presentation</vt:lpstr>
      <vt:lpstr>Gym  Expectations…</vt:lpstr>
      <vt:lpstr>PowerPoint Presentation</vt:lpstr>
      <vt:lpstr>Multi-Purpose Room  Expectations…</vt:lpstr>
      <vt:lpstr>PowerPoint Presentation</vt:lpstr>
      <vt:lpstr>Office  Expectations…</vt:lpstr>
      <vt:lpstr>PowerPoint Presentation</vt:lpstr>
      <vt:lpstr>Parking Lot Expectations…</vt:lpstr>
      <vt:lpstr>PowerPoint Presentation</vt:lpstr>
      <vt:lpstr>Washroom Expectations…</vt:lpstr>
      <vt:lpstr>PowerPoint Presentation</vt:lpstr>
      <vt:lpstr>Common Area Expectations…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2015-03-02T12:54:42Z</dcterms:created>
  <dcterms:modified xsi:type="dcterms:W3CDTF">2015-03-02T13:52:41Z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